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6" r:id="rId10"/>
    <p:sldId id="262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1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9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2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6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6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8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9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6DD-C1EE-42F4-952D-7AECF1D1A299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CE8F6-27E7-42EF-9134-3B0C23AD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7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asha@kailashparvatfoods.co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18509" y="4610219"/>
            <a:ext cx="38265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Truly healthy, Truly tasty!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89610" y="1752600"/>
            <a:ext cx="60843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KAILASH PARVAT</a:t>
            </a:r>
            <a:b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FOODS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6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Taste Points &amp; Unique varieties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Usually health foods it is difficult to make it tasty too! That is why they add artificial Flavours essence etc.</a:t>
            </a:r>
          </a:p>
          <a:p>
            <a:r>
              <a:rPr lang="en-US" dirty="0"/>
              <a:t>However, our strong R and D team due to their previous decades long experience and talent have made many unique varieties which are 100 % natural - very tasty also.</a:t>
            </a:r>
          </a:p>
          <a:p>
            <a:pPr marL="0" indent="0">
              <a:buNone/>
            </a:pPr>
            <a:r>
              <a:rPr lang="en-US" dirty="0" err="1"/>
              <a:t>e.g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- Dates </a:t>
            </a:r>
            <a:r>
              <a:rPr lang="en-US" dirty="0" smtClean="0"/>
              <a:t>cookies.</a:t>
            </a:r>
          </a:p>
          <a:p>
            <a:pPr marL="0" indent="0">
              <a:buNone/>
            </a:pPr>
            <a:r>
              <a:rPr lang="en-US" dirty="0" smtClean="0"/>
              <a:t>- Tulsi cookies.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Butter </a:t>
            </a:r>
            <a:r>
              <a:rPr lang="en-US" dirty="0" err="1"/>
              <a:t>Elachi</a:t>
            </a:r>
            <a:r>
              <a:rPr lang="en-US" dirty="0"/>
              <a:t> (taste is different from market ones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-Neem Honey.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Mufaiz-Basha\Kailash Parvat Foods-data\Pranaa image\altAvm2Ay4to3m5DDcSSEfKCQ-8Cv1O6Lyz2bvBpMJkbyM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97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7400" y="224879"/>
            <a:ext cx="56827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Butter Cashew Cookies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50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dirty="0"/>
              <a:t>Apart from the retail division, the private label division of the company caters to a wide range of clients that include Hotels, Coffee chains, Restaurants and Airline division etc. Besides this we also cater to a host of companies which procure cookies from us for their internal staff consumption.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Mufaiz-Basha\Kailash Parvat Foods-data\Pranaa image\altAv9IdmjVVA5c5ccTNwMWTTWZ7kOmFcvPOrbkM9zKO_d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7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5822265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“</a:t>
            </a:r>
            <a:r>
              <a:rPr lang="en-US" sz="3200" i="1" dirty="0"/>
              <a:t>We bring </a:t>
            </a:r>
            <a:r>
              <a:rPr lang="en-US" sz="3200" i="1" dirty="0" smtClean="0"/>
              <a:t>healthy, tasty </a:t>
            </a:r>
            <a:r>
              <a:rPr lang="en-US" sz="3200" i="1" dirty="0"/>
              <a:t>&amp; nutrition to your place</a:t>
            </a:r>
            <a:r>
              <a:rPr lang="en-US" sz="2800" i="1" dirty="0"/>
              <a:t> </a:t>
            </a:r>
            <a:r>
              <a:rPr lang="en-US" sz="2800" i="1" dirty="0">
                <a:solidFill>
                  <a:srgbClr val="FF0000"/>
                </a:solidFill>
              </a:rPr>
              <a:t>“</a:t>
            </a:r>
            <a:br>
              <a:rPr lang="en-US" sz="2800" i="1" dirty="0">
                <a:solidFill>
                  <a:srgbClr val="FF0000"/>
                </a:solidFill>
              </a:rPr>
            </a:b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Mufaiz-Basha\Kailash Parvat Foods-data\Smile-Olympic-Village-Dent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502" y="1600200"/>
            <a:ext cx="3567547" cy="267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16807" y="304800"/>
            <a:ext cx="3148939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695" y="4355206"/>
            <a:ext cx="42755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For Enquiry &amp; Order Contact: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Name : Mufaiz Basha.C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basha@kailashparvatfoods.com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+91-9940-444-698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 descr="Image result for ema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5347854"/>
            <a:ext cx="377824" cy="38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5915065"/>
            <a:ext cx="386249" cy="63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5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About US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manufacture 100% natural millet cookies with </a:t>
            </a:r>
            <a:r>
              <a:rPr lang="en-US" dirty="0" smtClean="0"/>
              <a:t>more than 111 </a:t>
            </a:r>
            <a:r>
              <a:rPr lang="en-US" dirty="0"/>
              <a:t>variants of </a:t>
            </a:r>
            <a:r>
              <a:rPr lang="en-US" dirty="0" smtClean="0"/>
              <a:t>cookies and herbal beverages.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are the leading PRIVATE </a:t>
            </a:r>
            <a:r>
              <a:rPr lang="en-US" dirty="0" smtClean="0"/>
              <a:t>LABELLER.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are looking to bring Healthy Millet cookies into the International market. </a:t>
            </a:r>
            <a:r>
              <a:rPr lang="en-US" dirty="0" smtClean="0"/>
              <a:t>Some </a:t>
            </a:r>
            <a:r>
              <a:rPr lang="en-US" dirty="0"/>
              <a:t>of our USPs when compared with other millet cookies in the market can be found in the </a:t>
            </a:r>
            <a:r>
              <a:rPr lang="en-US" dirty="0" smtClean="0"/>
              <a:t>profile.</a:t>
            </a:r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are also proud to say there are no other cookies formulations similar to ours currently in market.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cap="all" dirty="0">
                <a:effectLst>
                  <a:reflection blurRad="12700" stA="28000" endPos="45000" dist="1003" dir="5400000" sy="-100000" algn="bl"/>
                </a:effectLst>
              </a:rPr>
              <a:t>Healthy COOKIES with 100% Natural Ingredients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u="sng" dirty="0"/>
              <a:t>Our Cookie USPs :</a:t>
            </a:r>
            <a:endParaRPr lang="en-US" dirty="0"/>
          </a:p>
          <a:p>
            <a:r>
              <a:rPr lang="en-US" i="1" dirty="0"/>
              <a:t>1.Millet Cookies ( Finger Millet, Pearl Millet, Ban yard Millet, Little Millet, Foxtail Millet, Sorghum etc.)</a:t>
            </a:r>
          </a:p>
          <a:p>
            <a:r>
              <a:rPr lang="en-US" b="1" i="1" dirty="0"/>
              <a:t>No</a:t>
            </a:r>
            <a:r>
              <a:rPr lang="en-US" i="1" dirty="0"/>
              <a:t> Artificial Flavours/ </a:t>
            </a:r>
            <a:r>
              <a:rPr lang="en-US" i="1" dirty="0" err="1"/>
              <a:t>Colour</a:t>
            </a:r>
            <a:r>
              <a:rPr lang="en-US" i="1" dirty="0"/>
              <a:t>/ preservatives *</a:t>
            </a:r>
          </a:p>
          <a:p>
            <a:r>
              <a:rPr lang="en-US" b="1" i="1" dirty="0"/>
              <a:t>No</a:t>
            </a:r>
            <a:r>
              <a:rPr lang="en-US" i="1" dirty="0"/>
              <a:t> Maida / Cholesterol/ Trans Fat</a:t>
            </a:r>
          </a:p>
          <a:p>
            <a:r>
              <a:rPr lang="en-US" b="1" i="1" dirty="0"/>
              <a:t>Yes</a:t>
            </a:r>
            <a:r>
              <a:rPr lang="en-US" i="1" dirty="0"/>
              <a:t> to Whole grain, Organic Sugar, Healthy unique additions like herbs, vitamin fortified.</a:t>
            </a:r>
          </a:p>
          <a:p>
            <a:r>
              <a:rPr lang="en-US" i="1" dirty="0"/>
              <a:t>*INDIA’s ONLY MILLET COOKIES with NO ARTIFICIAL ANYTHNG.</a:t>
            </a:r>
          </a:p>
          <a:p>
            <a:r>
              <a:rPr lang="en-US" i="1" dirty="0"/>
              <a:t>2. Millet Raw Vegan Snacks (Sorghum, palm sugar)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ufaiz-Basha\Kailash Parvat Foods-data\Pranaa image\altAiSebi7atR3UuVBnMYPtnB4eGKvFNN1I04h9pGnI9He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36286"/>
            <a:ext cx="9129486" cy="678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76800" y="381000"/>
            <a:ext cx="3956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Tulsi Cookies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82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b="1" u="sng" cap="all" dirty="0">
              <a:effectLst>
                <a:reflection blurRad="12700" stA="28000" endPos="45000" dist="1003" dir="5400000" sy="-100000" algn="bl"/>
              </a:effectLst>
            </a:endParaRP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To </a:t>
            </a:r>
            <a:r>
              <a:rPr lang="en-US" b="1" dirty="0"/>
              <a:t>Provide Truly Healthy, Truly Tasty, Truly Nutritious and Quality food product to the world.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To </a:t>
            </a:r>
            <a:r>
              <a:rPr lang="en-US" b="1" dirty="0"/>
              <a:t>become the Leader in Healthy Millet food products in India and Internationally.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762000"/>
            <a:ext cx="2183611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Vision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7120" y="3429000"/>
            <a:ext cx="269497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Mission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657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ufaiz-Basha\Kailash Parvat Foods-data\Pranaa image\altAkEplXBEBTEdDyWXcIr4q2DLCg1yMLOLvxp1gfMMng-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0"/>
            <a:ext cx="723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Neem Honey Cookies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1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Our cookies has the uniqueness of having a taste and health profile which is </a:t>
            </a:r>
            <a:r>
              <a:rPr lang="en-US" dirty="0" smtClean="0"/>
              <a:t>Unmatched </a:t>
            </a:r>
            <a:r>
              <a:rPr lang="en-US" dirty="0"/>
              <a:t>100% by other market cookies.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Some market other brands cookies if they are healthy e.g. they claim made from Ragi on one hand - then other ingredients will have artificial colours or preservatives or artificial sugar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Some other cookies if 80 % healthy profile it matches like ours below - they do not make it taste good so difficult for people to eat them regularly.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However below ours is truly health and truly tasty and we know it from our clients feedback</a:t>
            </a:r>
          </a:p>
        </p:txBody>
      </p:sp>
    </p:spTree>
    <p:extLst>
      <p:ext uri="{BB962C8B-B14F-4D97-AF65-F5344CB8AC3E}">
        <p14:creationId xmlns:p14="http://schemas.microsoft.com/office/powerpoint/2010/main" val="34520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Mufaiz-Basha\Kailash Parvat Foods-data\Pranaa image\altAqgmjKhGfv5EdfoKjIHtQFf86TJtKu09sHVpTrVseN1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0789"/>
            <a:ext cx="9144000" cy="375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67386" y="228600"/>
            <a:ext cx="5609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Cinnamon Cookies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09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Mufaiz-Basha\Kailash Parvat Foods-data\Pranaa image\altAvqX8xkbMYFF0balDUkasQ-6V2HEe2Gmlul4dU_PHyC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34636"/>
            <a:ext cx="9269413" cy="682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52400"/>
            <a:ext cx="52570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Butter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Elaichi Cookies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5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320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About US</vt:lpstr>
      <vt:lpstr>Healthy COOKIES with 100% Natural Ingredients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Taste Points &amp; Unique varieties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 FOODS</dc:title>
  <dc:creator>Admin</dc:creator>
  <cp:lastModifiedBy>Admin</cp:lastModifiedBy>
  <cp:revision>10</cp:revision>
  <dcterms:created xsi:type="dcterms:W3CDTF">2015-05-12T03:30:21Z</dcterms:created>
  <dcterms:modified xsi:type="dcterms:W3CDTF">2015-11-11T09:01:41Z</dcterms:modified>
</cp:coreProperties>
</file>